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63" r:id="rId4"/>
    <p:sldId id="269" r:id="rId5"/>
    <p:sldId id="268" r:id="rId6"/>
    <p:sldId id="264" r:id="rId7"/>
    <p:sldId id="265" r:id="rId8"/>
    <p:sldId id="266" r:id="rId9"/>
    <p:sldId id="267" r:id="rId10"/>
    <p:sldId id="270" r:id="rId11"/>
    <p:sldId id="260" r:id="rId12"/>
    <p:sldId id="271" r:id="rId13"/>
    <p:sldId id="261" r:id="rId14"/>
    <p:sldId id="272" r:id="rId1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48"/>
    <p:restoredTop sz="96538"/>
  </p:normalViewPr>
  <p:slideViewPr>
    <p:cSldViewPr snapToGrid="0" snapToObjects="1">
      <p:cViewPr>
        <p:scale>
          <a:sx n="88" d="100"/>
          <a:sy n="88" d="100"/>
        </p:scale>
        <p:origin x="384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6399" y="5014262"/>
            <a:ext cx="6937829" cy="3525169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62515" y="1931782"/>
            <a:ext cx="3809938" cy="2165586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B98F43-5B4F-7247-8BE8-B1F88CAD760F}"/>
              </a:ext>
            </a:extLst>
          </p:cNvPr>
          <p:cNvSpPr/>
          <p:nvPr userDrawn="1"/>
        </p:nvSpPr>
        <p:spPr>
          <a:xfrm>
            <a:off x="398778" y="4158272"/>
            <a:ext cx="6967213" cy="8559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06400" y="829793"/>
            <a:ext cx="2162628" cy="1037271"/>
          </a:xfrm>
        </p:spPr>
        <p:txBody>
          <a:bodyPr lIns="0" tIns="0" rIns="0">
            <a:noAutofit/>
          </a:bodyPr>
          <a:lstStyle>
            <a:lvl1pPr marL="0" indent="0" algn="r">
              <a:lnSpc>
                <a:spcPts val="1400"/>
              </a:lnSpc>
              <a:buNone/>
              <a:defRPr sz="19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398778" y="1990058"/>
            <a:ext cx="2228309" cy="185104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200" b="1" i="0" spc="5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Naugatuck Valley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/>
          <p:nvPr userDrawn="1"/>
        </p:nvCxnSpPr>
        <p:spPr>
          <a:xfrm>
            <a:off x="2815771" y="738054"/>
            <a:ext cx="0" cy="28469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22702" y="2210984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603BD27-C02D-7C45-924F-E7490B95FD7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046214" y="706881"/>
            <a:ext cx="4179948" cy="11236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448EA9-946F-A04A-90CD-EC00365FC3B4}"/>
              </a:ext>
            </a:extLst>
          </p:cNvPr>
          <p:cNvSpPr/>
          <p:nvPr userDrawn="1"/>
        </p:nvSpPr>
        <p:spPr>
          <a:xfrm>
            <a:off x="2368446" y="8539431"/>
            <a:ext cx="4983403" cy="11204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97B343B-C8FC-DF4C-A3B8-FECD2B44905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623279" y="8724275"/>
            <a:ext cx="4432391" cy="789414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001AC52-DC08-3B49-933F-1E89342B1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8778" y="8824383"/>
            <a:ext cx="1773003" cy="820485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2066F2A-4EB4-E048-9C27-FD843CB4185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41335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100328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4682667" y="466266"/>
            <a:ext cx="2669181" cy="80481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693" y="5082984"/>
            <a:ext cx="3896408" cy="1408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980"/>
              </a:lnSpc>
              <a:buNone/>
              <a:defRPr sz="1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439800" y="8514413"/>
            <a:ext cx="6912050" cy="114544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80958" y="8859231"/>
            <a:ext cx="4239899" cy="502362"/>
          </a:xfrm>
        </p:spPr>
        <p:txBody>
          <a:bodyPr anchor="ctr">
            <a:noAutofit/>
          </a:bodyPr>
          <a:lstStyle>
            <a:lvl1pPr marL="0" indent="0" algn="l">
              <a:lnSpc>
                <a:spcPts val="1600"/>
              </a:lnSpc>
              <a:buNone/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045564" y="6775913"/>
            <a:ext cx="3180072" cy="5186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400"/>
              </a:lnSpc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Tuesday, 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29260" y="7389773"/>
            <a:ext cx="2102627" cy="242399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45564" y="7657349"/>
            <a:ext cx="3238319" cy="639215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Zip, Building, Room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D99B7BF-698B-2C47-8A8B-75424373A18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39800" y="466266"/>
            <a:ext cx="4242867" cy="3154948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DCF6D2B-F412-3B45-A901-5B820A0B346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867950" y="2307876"/>
            <a:ext cx="2298615" cy="5446458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135D56B-1A51-004A-8C09-B8494FEF5AD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82666" y="1086678"/>
            <a:ext cx="2649933" cy="625199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400"/>
              </a:lnSpc>
              <a:buNone/>
              <a:defRPr sz="14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7B4F8AD-9111-D24B-9D76-018FC356268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57693" y="3790273"/>
            <a:ext cx="4179948" cy="11236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CB46A7-D903-074A-8B87-FD5512D7C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40765" y="8694990"/>
            <a:ext cx="1591896" cy="736675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4D05D19-D855-BF4D-B0C7-1792045D2ED5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240765" y="9249246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135728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D45895CE-5BC2-834C-BD48-BCE7D1A19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292" r="19072"/>
          <a:stretch/>
        </p:blipFill>
        <p:spPr>
          <a:xfrm>
            <a:off x="420552" y="476258"/>
            <a:ext cx="4242865" cy="40848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4682667" y="466266"/>
            <a:ext cx="2669181" cy="8028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400" y="5029200"/>
            <a:ext cx="3793636" cy="216892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439800" y="8494703"/>
            <a:ext cx="6912050" cy="116515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31577" y="8826100"/>
            <a:ext cx="4239899" cy="502362"/>
          </a:xfrm>
        </p:spPr>
        <p:txBody>
          <a:bodyPr anchor="ctr">
            <a:noAutofit/>
          </a:bodyPr>
          <a:lstStyle>
            <a:lvl1pPr marL="0" indent="0" algn="l">
              <a:lnSpc>
                <a:spcPts val="1600"/>
              </a:lnSpc>
              <a:buNone/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Info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33545" y="7318391"/>
            <a:ext cx="2669181" cy="21113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CampusName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33545" y="7525081"/>
            <a:ext cx="1488736" cy="89023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</a:t>
            </a:r>
            <a:r>
              <a:rPr lang="en-US" dirty="0" err="1"/>
              <a:t>Adress</a:t>
            </a:r>
            <a:r>
              <a:rPr lang="en-US" dirty="0"/>
              <a:t>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DCF6D2B-F412-3B45-A901-5B820A0B346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867950" y="2307875"/>
            <a:ext cx="2298615" cy="5722941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135D56B-1A51-004A-8C09-B8494FEF5AD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82666" y="1086678"/>
            <a:ext cx="2649933" cy="625199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400"/>
              </a:lnSpc>
              <a:buNone/>
              <a:defRPr sz="14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LIST INFO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25FB18-6ABB-7D4B-B4FA-7842B0BFC558}"/>
              </a:ext>
            </a:extLst>
          </p:cNvPr>
          <p:cNvSpPr/>
          <p:nvPr userDrawn="1"/>
        </p:nvSpPr>
        <p:spPr>
          <a:xfrm>
            <a:off x="439800" y="2844800"/>
            <a:ext cx="4242865" cy="1733937"/>
          </a:xfrm>
          <a:prstGeom prst="rect">
            <a:avLst/>
          </a:prstGeom>
          <a:solidFill>
            <a:schemeClr val="tx1">
              <a:alpha val="394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7B4F8AD-9111-D24B-9D76-018FC356268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7400" y="3144982"/>
            <a:ext cx="3849984" cy="114600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2B0147C-7985-4A48-9CAC-F3557A80D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18336" y="8694990"/>
            <a:ext cx="1591896" cy="736675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57943AF-EEB3-7C4E-9C78-053D7082A70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218336" y="9249246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63428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895CE-5BC2-834C-BD48-BCE7D1A19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93" r="15493" b="20086"/>
          <a:stretch/>
        </p:blipFill>
        <p:spPr>
          <a:xfrm>
            <a:off x="420552" y="476258"/>
            <a:ext cx="4242865" cy="32644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4682667" y="466266"/>
            <a:ext cx="2669181" cy="81543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7400" y="5284972"/>
            <a:ext cx="3793636" cy="191315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439800" y="8620633"/>
            <a:ext cx="6912050" cy="103922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31577" y="8902275"/>
            <a:ext cx="4239899" cy="502362"/>
          </a:xfrm>
        </p:spPr>
        <p:txBody>
          <a:bodyPr anchor="ctr">
            <a:noAutofit/>
          </a:bodyPr>
          <a:lstStyle>
            <a:lvl1pPr marL="0" indent="0" algn="l">
              <a:lnSpc>
                <a:spcPts val="1600"/>
              </a:lnSpc>
              <a:buNone/>
              <a:defRPr sz="12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Info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33545" y="7423321"/>
            <a:ext cx="2566855" cy="217140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33545" y="7630011"/>
            <a:ext cx="1488736" cy="89023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</a:t>
            </a:r>
            <a:r>
              <a:rPr lang="en-US" dirty="0" err="1"/>
              <a:t>Adress</a:t>
            </a:r>
            <a:r>
              <a:rPr lang="en-US" dirty="0"/>
              <a:t>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DCF6D2B-F412-3B45-A901-5B820A0B346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867950" y="2307875"/>
            <a:ext cx="2298615" cy="5722941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</a:t>
            </a:r>
          </a:p>
          <a:p>
            <a:pPr lvl="0"/>
            <a:r>
              <a:rPr lang="en-US" dirty="0"/>
              <a:t>__________________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135D56B-1A51-004A-8C09-B8494FEF5AD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82666" y="1086678"/>
            <a:ext cx="2649933" cy="625199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400"/>
              </a:lnSpc>
              <a:buNone/>
              <a:defRPr sz="14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LIST INFO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7B4F8AD-9111-D24B-9D76-018FC356268B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7400" y="4002789"/>
            <a:ext cx="3849984" cy="1146005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TITLE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4E2D1B-246D-CF44-B367-76461B860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25775" y="8785119"/>
            <a:ext cx="1591896" cy="736675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9613826-EC06-7648-9AF5-81B15E2920A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225775" y="9339375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3246254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8D7EED3E-0E6C-F44B-8FC0-EC7D00526F9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14020" y="450384"/>
            <a:ext cx="6937829" cy="3374320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4020" y="5704129"/>
            <a:ext cx="3500823" cy="2605212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2398248" y="8882743"/>
            <a:ext cx="4953602" cy="7771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>
            <a:cxnSpLocks/>
          </p:cNvCxnSpPr>
          <p:nvPr userDrawn="1"/>
        </p:nvCxnSpPr>
        <p:spPr>
          <a:xfrm>
            <a:off x="4373109" y="4181038"/>
            <a:ext cx="0" cy="4105706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815771" y="9011327"/>
            <a:ext cx="4239899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82669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668" y="5683851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98971" y="5930297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5FB029A-4B06-C74E-8871-5074A4CBBBE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14020" y="4125103"/>
            <a:ext cx="4179948" cy="11236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925390-BD11-ED46-BEEE-BB0E5A981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861" y="8866651"/>
            <a:ext cx="1699207" cy="786335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C01FAEC-1881-5A42-96D1-228AB8A32F4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02861" y="9458057"/>
            <a:ext cx="1699207" cy="198104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2742278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07BB93-FEFB-F348-B759-3F2B158DADEA}"/>
              </a:ext>
            </a:extLst>
          </p:cNvPr>
          <p:cNvSpPr/>
          <p:nvPr userDrawn="1"/>
        </p:nvSpPr>
        <p:spPr>
          <a:xfrm>
            <a:off x="420551" y="4197740"/>
            <a:ext cx="6931298" cy="42024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51433" y="4904580"/>
            <a:ext cx="3798837" cy="1249527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414020" y="410547"/>
            <a:ext cx="6937830" cy="9249311"/>
          </a:xfrm>
          <a:prstGeom prst="rect">
            <a:avLst/>
          </a:prstGeom>
          <a:noFill/>
          <a:ln w="1111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FC0A8E-4419-4C41-B250-3CF93B199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57908" y="8620040"/>
            <a:ext cx="1591896" cy="736675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056828" y="8620040"/>
            <a:ext cx="3792318" cy="680786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Info </a:t>
            </a:r>
            <a:r>
              <a:rPr lang="en-US" dirty="0" err="1"/>
              <a:t>kkmlklkl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4745" y="1208932"/>
            <a:ext cx="1956726" cy="1037271"/>
          </a:xfrm>
        </p:spPr>
        <p:txBody>
          <a:bodyPr lIns="0" tIns="0" rIns="0">
            <a:noAutofit/>
          </a:bodyPr>
          <a:lstStyle>
            <a:lvl1pPr marL="0" indent="0" algn="r">
              <a:lnSpc>
                <a:spcPts val="1400"/>
              </a:lnSpc>
              <a:buNone/>
              <a:defRPr sz="19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66553" y="2745367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200" b="1" i="0" spc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Insert Campus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55146" y="2991813"/>
            <a:ext cx="2162627" cy="848318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5FB029A-4B06-C74E-8871-5074A4CBBBE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051432" y="1067413"/>
            <a:ext cx="3550192" cy="15470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F7B8CE3-B6C2-D04D-810B-B42212B12A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7909" y="4517549"/>
            <a:ext cx="1543561" cy="155571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18D4864-DBF1-E34A-9E7F-C1F0444C26DB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051432" y="4492642"/>
            <a:ext cx="3798837" cy="15435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1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SPEAKER’S NAME ALL CAPS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57094E1-D360-8D46-BC9D-501EE9BE33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57908" y="6407531"/>
            <a:ext cx="1543561" cy="155571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7F472BD-2970-8F40-B77E-3F03A2680EA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051433" y="2747664"/>
            <a:ext cx="3550192" cy="1123381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5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E403F8C-7852-BA43-A292-774BE583F632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050309" y="4677864"/>
            <a:ext cx="3798837" cy="15435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0" i="1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Job Title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9624A4E-5E55-544B-AC12-ECCF86902CFE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056829" y="6813118"/>
            <a:ext cx="3798837" cy="1249527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4C2189B-9127-EE4F-85E9-2FCD159C5ECF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056828" y="6401180"/>
            <a:ext cx="3798837" cy="15435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1" i="0" spc="1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SPEAKER’S NAME ALL CAPS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1D256EF-8991-8B4B-BA65-ACA73CF44B71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055705" y="6586402"/>
            <a:ext cx="3798837" cy="154355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000" b="0" i="1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Job Title Here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E63237-A43C-D24F-96F4-5D6CDFFD035D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1157908" y="9174296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3089247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41D7-2D08-6249-B301-D5367476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E5D3C-AFEF-A94E-92D6-DB68A27F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0969A-B54E-9D45-A365-430C0A89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11330-6FF2-6147-965B-F7592C00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0203B59-85BB-7C42-B226-CC5AC30F8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85" t="2678" r="10085" b="-85"/>
          <a:stretch/>
        </p:blipFill>
        <p:spPr>
          <a:xfrm>
            <a:off x="398778" y="463905"/>
            <a:ext cx="6974844" cy="55521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62515" y="6342420"/>
            <a:ext cx="3809938" cy="2165586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21998" y="6547825"/>
            <a:ext cx="1782965" cy="1290916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8199F-2651-004F-A5D0-19C032632A20}"/>
              </a:ext>
            </a:extLst>
          </p:cNvPr>
          <p:cNvSpPr/>
          <p:nvPr userDrawn="1"/>
        </p:nvSpPr>
        <p:spPr>
          <a:xfrm>
            <a:off x="398778" y="3780870"/>
            <a:ext cx="6974844" cy="2210487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603BD27-C02D-7C45-924F-E7490B95FD7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046214" y="4019947"/>
            <a:ext cx="4179948" cy="175199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7224" y="4019947"/>
            <a:ext cx="1911803" cy="1751997"/>
          </a:xfrm>
        </p:spPr>
        <p:txBody>
          <a:bodyPr lIns="0" tIns="0" rIns="0" anchor="ctr">
            <a:noAutofit/>
          </a:bodyPr>
          <a:lstStyle>
            <a:lvl1pPr marL="0" indent="0" algn="r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>
            <a:cxnSpLocks/>
          </p:cNvCxnSpPr>
          <p:nvPr userDrawn="1"/>
        </p:nvCxnSpPr>
        <p:spPr>
          <a:xfrm>
            <a:off x="2815771" y="4019947"/>
            <a:ext cx="0" cy="175199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564D9BF-4E60-8D40-B1E1-E2AED04EAB9B}"/>
              </a:ext>
            </a:extLst>
          </p:cNvPr>
          <p:cNvSpPr/>
          <p:nvPr userDrawn="1"/>
        </p:nvSpPr>
        <p:spPr>
          <a:xfrm>
            <a:off x="398778" y="8839373"/>
            <a:ext cx="4962979" cy="820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BA0A6A7-CEF3-8442-9275-063A202B0D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56122" y="9011327"/>
            <a:ext cx="4009456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03ECE1-4FE6-2F4D-91E3-BF197E6DE5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78842" y="8836198"/>
            <a:ext cx="1773003" cy="820485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98CE35-9BB4-C847-BD02-EA99A8CF99E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78842" y="9453150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1481F01-B1D3-064C-B2C9-BF53EB6E8040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83004" y="6329074"/>
            <a:ext cx="2228309" cy="185104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2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125550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7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1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5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1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47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03B59-85BB-7C42-B226-CC5AC30F8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22"/>
          <a:stretch/>
        </p:blipFill>
        <p:spPr>
          <a:xfrm>
            <a:off x="398778" y="463905"/>
            <a:ext cx="6974844" cy="55521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62515" y="6342420"/>
            <a:ext cx="3809938" cy="2165586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21998" y="6527610"/>
            <a:ext cx="1782965" cy="1290916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</a:t>
            </a:r>
            <a:r>
              <a:rPr lang="en-US" dirty="0" err="1"/>
              <a:t>Adress</a:t>
            </a:r>
            <a:r>
              <a:rPr lang="en-US" dirty="0"/>
              <a:t>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A603BD27-C02D-7C45-924F-E7490B95FD7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046214" y="4019947"/>
            <a:ext cx="4179948" cy="175199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7224" y="4019947"/>
            <a:ext cx="1911803" cy="1751997"/>
          </a:xfrm>
        </p:spPr>
        <p:txBody>
          <a:bodyPr lIns="0" tIns="0" rIns="0" anchor="ctr">
            <a:noAutofit/>
          </a:bodyPr>
          <a:lstStyle>
            <a:lvl1pPr marL="0" indent="0" algn="r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>
            <a:cxnSpLocks/>
          </p:cNvCxnSpPr>
          <p:nvPr userDrawn="1"/>
        </p:nvCxnSpPr>
        <p:spPr>
          <a:xfrm>
            <a:off x="2815771" y="4019947"/>
            <a:ext cx="0" cy="175199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88025FF-7E39-DE4B-B409-B72FB2E1F206}"/>
              </a:ext>
            </a:extLst>
          </p:cNvPr>
          <p:cNvSpPr/>
          <p:nvPr userDrawn="1"/>
        </p:nvSpPr>
        <p:spPr>
          <a:xfrm>
            <a:off x="2368446" y="8839373"/>
            <a:ext cx="4983403" cy="820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2944CAA-BBED-FF4E-B137-4EAD3FEE147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623279" y="9011327"/>
            <a:ext cx="4432391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B80244-92FB-4540-8B80-26331BA39B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8778" y="8839373"/>
            <a:ext cx="1773003" cy="820485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0E50958-8F0A-C14B-AE5C-9656EF6F4109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56325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AB0B084-0CD2-DE48-A7A9-9E636D9C8F6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76654" y="6325804"/>
            <a:ext cx="2228309" cy="185104"/>
          </a:xfrm>
        </p:spPr>
        <p:txBody>
          <a:bodyPr lIns="0" tIns="91440" rIns="0">
            <a:noAutofit/>
          </a:bodyPr>
          <a:lstStyle>
            <a:lvl1pPr marL="0" indent="0" algn="r">
              <a:lnSpc>
                <a:spcPts val="700"/>
              </a:lnSpc>
              <a:buNone/>
              <a:defRPr sz="12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244121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B98F43-5B4F-7247-8BE8-B1F88CAD760F}"/>
              </a:ext>
            </a:extLst>
          </p:cNvPr>
          <p:cNvSpPr/>
          <p:nvPr userDrawn="1"/>
        </p:nvSpPr>
        <p:spPr>
          <a:xfrm>
            <a:off x="398778" y="466266"/>
            <a:ext cx="6967213" cy="31484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422702" y="3614738"/>
            <a:ext cx="6929147" cy="5033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0802" y="4217211"/>
            <a:ext cx="3157619" cy="4069533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/>
          <p:nvPr userDrawn="1"/>
        </p:nvCxnSpPr>
        <p:spPr>
          <a:xfrm>
            <a:off x="4373109" y="4181038"/>
            <a:ext cx="0" cy="2846975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82669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668" y="541942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98971" y="5639967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371D06-7669-0A4B-9EAA-AC370DE43B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3028" y="2026532"/>
            <a:ext cx="1814512" cy="1828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10802" y="956579"/>
            <a:ext cx="4179948" cy="18288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85F73-ED3C-3345-8005-373302576D99}"/>
              </a:ext>
            </a:extLst>
          </p:cNvPr>
          <p:cNvSpPr/>
          <p:nvPr userDrawn="1"/>
        </p:nvSpPr>
        <p:spPr>
          <a:xfrm>
            <a:off x="2368446" y="8648625"/>
            <a:ext cx="4983403" cy="101123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BD3B1C1-A753-EB47-9F21-9C1ACF8A904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623279" y="8904477"/>
            <a:ext cx="4432391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96037E7-CA18-A148-B838-45A98F62B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8778" y="8839373"/>
            <a:ext cx="1773003" cy="820485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92D1DFF-6D3B-2E42-9528-CD70C37D6612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56325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260377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B98F43-5B4F-7247-8BE8-B1F88CAD760F}"/>
              </a:ext>
            </a:extLst>
          </p:cNvPr>
          <p:cNvSpPr/>
          <p:nvPr userDrawn="1"/>
        </p:nvSpPr>
        <p:spPr>
          <a:xfrm>
            <a:off x="398778" y="3418477"/>
            <a:ext cx="6967213" cy="18017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4686300" y="5216358"/>
            <a:ext cx="2665549" cy="364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0802" y="5564870"/>
            <a:ext cx="3361395" cy="2904574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77580" y="560547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Month, Day, Year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977579" y="680768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993882" y="7028227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83359" y="3414613"/>
            <a:ext cx="4179947" cy="1801745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pic>
        <p:nvPicPr>
          <p:cNvPr id="3" name="Picture 2" descr="A clock showing the time&#10;&#10;Description automatically generated">
            <a:extLst>
              <a:ext uri="{FF2B5EF4-FFF2-40B4-BE49-F238E27FC236}">
                <a16:creationId xmlns:a16="http://schemas.microsoft.com/office/drawing/2014/main" id="{D528D4AC-2E29-304B-BA74-04E433FAF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8605" y="448681"/>
            <a:ext cx="6985017" cy="29697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51961B3-992A-0E46-88A7-42431EC8DE24}"/>
              </a:ext>
            </a:extLst>
          </p:cNvPr>
          <p:cNvSpPr/>
          <p:nvPr userDrawn="1"/>
        </p:nvSpPr>
        <p:spPr>
          <a:xfrm>
            <a:off x="2368446" y="8839373"/>
            <a:ext cx="4983403" cy="82048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3989967-EE93-6846-8B4B-FB7370FB7C4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623279" y="9011327"/>
            <a:ext cx="4432391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B9D5F8-4834-2542-87CB-9D508D3AC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8778" y="8839373"/>
            <a:ext cx="1773003" cy="820485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206AEE0-220B-C544-8D05-F0A23D03B58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56325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45027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microphone in front of a crowd&#10;&#10;Description automatically generated">
            <a:extLst>
              <a:ext uri="{FF2B5EF4-FFF2-40B4-BE49-F238E27FC236}">
                <a16:creationId xmlns:a16="http://schemas.microsoft.com/office/drawing/2014/main" id="{D65FC070-C8D4-4346-A796-D13F9EF01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326" b="13021"/>
          <a:stretch/>
        </p:blipFill>
        <p:spPr>
          <a:xfrm>
            <a:off x="398778" y="451158"/>
            <a:ext cx="6950919" cy="31876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851AFE-482E-704B-8DEC-FC8A93391529}"/>
              </a:ext>
            </a:extLst>
          </p:cNvPr>
          <p:cNvSpPr/>
          <p:nvPr userDrawn="1"/>
        </p:nvSpPr>
        <p:spPr>
          <a:xfrm>
            <a:off x="398778" y="3614738"/>
            <a:ext cx="6953071" cy="50784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0802" y="4217211"/>
            <a:ext cx="3157619" cy="4069533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2368446" y="8839373"/>
            <a:ext cx="4983403" cy="82048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164B1-FAFE-A141-BA12-7B532E714224}"/>
              </a:ext>
            </a:extLst>
          </p:cNvPr>
          <p:cNvCxnSpPr/>
          <p:nvPr userDrawn="1"/>
        </p:nvCxnSpPr>
        <p:spPr>
          <a:xfrm>
            <a:off x="4373109" y="4181038"/>
            <a:ext cx="0" cy="284697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623279" y="9011327"/>
            <a:ext cx="4432391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82669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03.24.2023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668" y="541942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98971" y="5653822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371D06-7669-0A4B-9EAA-AC370DE43B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3028" y="2026532"/>
            <a:ext cx="1814512" cy="1828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10802" y="1798499"/>
            <a:ext cx="4179948" cy="11236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7BF94B-F487-EC4D-B43C-70ACA6C1274E}"/>
              </a:ext>
            </a:extLst>
          </p:cNvPr>
          <p:cNvSpPr/>
          <p:nvPr userDrawn="1"/>
        </p:nvSpPr>
        <p:spPr>
          <a:xfrm>
            <a:off x="908650" y="1219027"/>
            <a:ext cx="2977550" cy="419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15634FD-278C-7244-AD4F-DB4CBCF44A8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71326" y="1271967"/>
            <a:ext cx="4179948" cy="36159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GUEST SPEAKER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6502E27-6B9A-524A-9F56-A4E35FFC9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8778" y="8839373"/>
            <a:ext cx="1773003" cy="820485"/>
          </a:xfrm>
          <a:prstGeom prst="rect">
            <a:avLst/>
          </a:prstGeom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A8CB5BE-7BDA-0443-B0DA-0B0A96095A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56325"/>
            <a:ext cx="1773007" cy="206708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246345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3FD5C30-DC56-334E-B5B0-081B7D325918}"/>
              </a:ext>
            </a:extLst>
          </p:cNvPr>
          <p:cNvSpPr/>
          <p:nvPr userDrawn="1"/>
        </p:nvSpPr>
        <p:spPr>
          <a:xfrm>
            <a:off x="4373108" y="3647715"/>
            <a:ext cx="2976589" cy="52350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5FC070-C8D4-4346-A796-D13F9EF01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573" b="15573"/>
          <a:stretch/>
        </p:blipFill>
        <p:spPr>
          <a:xfrm>
            <a:off x="398778" y="451158"/>
            <a:ext cx="6950919" cy="318763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0802" y="4217211"/>
            <a:ext cx="3157619" cy="4069533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2188564" y="8882743"/>
            <a:ext cx="5163285" cy="777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458387" y="9011327"/>
            <a:ext cx="4597283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682669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March 23, 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82668" y="541942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698971" y="5653822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371D06-7669-0A4B-9EAA-AC370DE43B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3028" y="2026532"/>
            <a:ext cx="1814512" cy="1828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910802" y="1798499"/>
            <a:ext cx="3962226" cy="11236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7BF94B-F487-EC4D-B43C-70ACA6C1274E}"/>
              </a:ext>
            </a:extLst>
          </p:cNvPr>
          <p:cNvSpPr/>
          <p:nvPr userDrawn="1"/>
        </p:nvSpPr>
        <p:spPr>
          <a:xfrm>
            <a:off x="908650" y="1219027"/>
            <a:ext cx="2977550" cy="4197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15634FD-278C-7244-AD4F-DB4CBCF44A8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71326" y="1271967"/>
            <a:ext cx="4179948" cy="36159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WORKSHOP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186925-9138-AF4B-91B5-C9321B0B61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8778" y="8909499"/>
            <a:ext cx="1591896" cy="736675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6212013-E1B3-0641-81FE-E19EC63B152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63755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134721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3FD5C30-DC56-334E-B5B0-081B7D325918}"/>
              </a:ext>
            </a:extLst>
          </p:cNvPr>
          <p:cNvSpPr/>
          <p:nvPr userDrawn="1"/>
        </p:nvSpPr>
        <p:spPr>
          <a:xfrm>
            <a:off x="406696" y="3647715"/>
            <a:ext cx="2976589" cy="5088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5FC070-C8D4-4346-A796-D13F9EF01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755" r="7755"/>
          <a:stretch/>
        </p:blipFill>
        <p:spPr>
          <a:xfrm>
            <a:off x="398778" y="451158"/>
            <a:ext cx="6950919" cy="318763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788757" y="4129834"/>
            <a:ext cx="3157619" cy="4069533"/>
          </a:xfrm>
        </p:spPr>
        <p:txBody>
          <a:bodyPr lIns="0" tIns="0" rIns="0">
            <a:noAutofit/>
          </a:bodyPr>
          <a:lstStyle>
            <a:lvl1pPr marL="0" indent="0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2203554" y="8745493"/>
            <a:ext cx="5148295" cy="914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458387" y="9011327"/>
            <a:ext cx="4597283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6257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March 23, 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6256" y="541942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2559" y="5639967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569028" y="1798498"/>
            <a:ext cx="4406736" cy="142216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7BF94B-F487-EC4D-B43C-70ACA6C1274E}"/>
              </a:ext>
            </a:extLst>
          </p:cNvPr>
          <p:cNvSpPr/>
          <p:nvPr userDrawn="1"/>
        </p:nvSpPr>
        <p:spPr>
          <a:xfrm>
            <a:off x="3998214" y="1219027"/>
            <a:ext cx="2977550" cy="4197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15634FD-278C-7244-AD4F-DB4CBCF44A8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672332" y="1271967"/>
            <a:ext cx="4179948" cy="361593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F76C95-2B82-4140-9710-2F0619C650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8778" y="8901376"/>
            <a:ext cx="1591896" cy="736675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AD60407-C610-E045-81C7-3400782B24F4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98778" y="9455632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302842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3FD5C30-DC56-334E-B5B0-081B7D325918}"/>
              </a:ext>
            </a:extLst>
          </p:cNvPr>
          <p:cNvSpPr/>
          <p:nvPr userDrawn="1"/>
        </p:nvSpPr>
        <p:spPr>
          <a:xfrm>
            <a:off x="406696" y="3647715"/>
            <a:ext cx="2976589" cy="5088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5FC070-C8D4-4346-A796-D13F9EF01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811" b="15811"/>
          <a:stretch/>
        </p:blipFill>
        <p:spPr>
          <a:xfrm>
            <a:off x="398778" y="451158"/>
            <a:ext cx="6950919" cy="318763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788757" y="4156503"/>
            <a:ext cx="3157619" cy="4069533"/>
          </a:xfrm>
        </p:spPr>
        <p:txBody>
          <a:bodyPr lIns="0" tIns="0" rIns="0">
            <a:noAutofit/>
          </a:bodyPr>
          <a:lstStyle>
            <a:lvl1pPr marL="0" indent="0" algn="r">
              <a:lnSpc>
                <a:spcPct val="110000"/>
              </a:lnSpc>
              <a:buNone/>
              <a:defRPr sz="11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255A9-82E3-2243-A8DA-CC99B7CB0537}"/>
              </a:ext>
            </a:extLst>
          </p:cNvPr>
          <p:cNvSpPr/>
          <p:nvPr userDrawn="1"/>
        </p:nvSpPr>
        <p:spPr>
          <a:xfrm>
            <a:off x="2263516" y="8882743"/>
            <a:ext cx="5088334" cy="777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C60AC1B-EE78-8E46-8C00-47CFC175690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2569029" y="9011327"/>
            <a:ext cx="4486642" cy="502362"/>
          </a:xfrm>
        </p:spPr>
        <p:txBody>
          <a:bodyPr anchor="ctr">
            <a:noAutofit/>
          </a:bodyPr>
          <a:lstStyle>
            <a:lvl1pPr marL="0" indent="0" algn="ctr">
              <a:lnSpc>
                <a:spcPts val="1600"/>
              </a:lnSpc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2Info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4C3235C-C8F8-4E42-A68E-F50C3621EF96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6257" y="4217212"/>
            <a:ext cx="2162628" cy="1037271"/>
          </a:xfrm>
        </p:spPr>
        <p:txBody>
          <a:bodyPr lIns="0" tIns="0" rIns="0">
            <a:noAutofit/>
          </a:bodyPr>
          <a:lstStyle>
            <a:lvl1pPr marL="0" indent="0" algn="l">
              <a:lnSpc>
                <a:spcPts val="1400"/>
              </a:lnSpc>
              <a:buNone/>
              <a:defRPr sz="19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Tuesday</a:t>
            </a:r>
          </a:p>
          <a:p>
            <a:pPr lvl="0"/>
            <a:r>
              <a:rPr lang="en-US" dirty="0"/>
              <a:t>March 23, 2023</a:t>
            </a:r>
          </a:p>
          <a:p>
            <a:pPr lvl="0"/>
            <a:r>
              <a:rPr lang="en-US" dirty="0"/>
              <a:t>9 am – 10 am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CCFB80D-E31D-2D41-8176-CDF9EDB815F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6256" y="5419422"/>
            <a:ext cx="2162627" cy="185104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200" b="1" i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980BEBB-D477-7C48-B6A3-41ECF3251F2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2559" y="5626112"/>
            <a:ext cx="2162627" cy="1290916"/>
          </a:xfrm>
        </p:spPr>
        <p:txBody>
          <a:bodyPr lIns="0" tIns="91440" rIns="0">
            <a:noAutofit/>
          </a:bodyPr>
          <a:lstStyle>
            <a:lvl1pPr marL="0" indent="0" algn="l">
              <a:lnSpc>
                <a:spcPts val="700"/>
              </a:lnSpc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Street Address One</a:t>
            </a:r>
          </a:p>
          <a:p>
            <a:pPr lvl="0"/>
            <a:r>
              <a:rPr lang="en-US" dirty="0"/>
              <a:t>Street Address Two</a:t>
            </a:r>
          </a:p>
          <a:p>
            <a:pPr lvl="0"/>
            <a:r>
              <a:rPr lang="en-US" dirty="0"/>
              <a:t>City, CT Zip</a:t>
            </a:r>
          </a:p>
          <a:p>
            <a:pPr lvl="0"/>
            <a:r>
              <a:rPr lang="en-US" dirty="0"/>
              <a:t>Building, Room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BCF89B5-EC13-094F-A1E4-C128C5A1319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2569028" y="1798498"/>
            <a:ext cx="4406736" cy="142216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7BF94B-F487-EC4D-B43C-70ACA6C1274E}"/>
              </a:ext>
            </a:extLst>
          </p:cNvPr>
          <p:cNvSpPr/>
          <p:nvPr userDrawn="1"/>
        </p:nvSpPr>
        <p:spPr>
          <a:xfrm>
            <a:off x="3998214" y="1219027"/>
            <a:ext cx="2977550" cy="419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15634FD-278C-7244-AD4F-DB4CBCF44A8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672332" y="1271967"/>
            <a:ext cx="4179948" cy="361593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1" i="0" spc="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D4853-8D15-FF4B-823F-03838723B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0551" y="8915537"/>
            <a:ext cx="1591896" cy="736675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230D3B-54E9-5D4C-9A6D-7A8BF7008A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20551" y="9469793"/>
            <a:ext cx="1591896" cy="185593"/>
          </a:xfrm>
        </p:spPr>
        <p:txBody>
          <a:bodyPr wrap="none" lIns="0" tIns="0" rIns="0" bIns="0" anchor="ctr" anchorCtr="1">
            <a:noAutofit/>
          </a:bodyPr>
          <a:lstStyle>
            <a:lvl1pPr marL="0" indent="0" algn="ctr">
              <a:lnSpc>
                <a:spcPts val="700"/>
              </a:lnSpc>
              <a:buNone/>
              <a:defRPr sz="700" b="1" i="0" spc="1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NAUGATUCK VALLEY</a:t>
            </a:r>
          </a:p>
        </p:txBody>
      </p:sp>
    </p:spTree>
    <p:extLst>
      <p:ext uri="{BB962C8B-B14F-4D97-AF65-F5344CB8AC3E}">
        <p14:creationId xmlns:p14="http://schemas.microsoft.com/office/powerpoint/2010/main" val="132634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565B9-2E4E-CA40-B04E-347D0E074C5A}" type="datetimeFigureOut">
              <a:rPr lang="en-US" smtClean="0"/>
              <a:t>7/11/23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2F4B-4D1F-F849-8734-6DD9301A9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3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3" r:id="rId2"/>
    <p:sldLayoutId id="2147483685" r:id="rId3"/>
    <p:sldLayoutId id="2147483673" r:id="rId4"/>
    <p:sldLayoutId id="2147483682" r:id="rId5"/>
    <p:sldLayoutId id="2147483677" r:id="rId6"/>
    <p:sldLayoutId id="2147483678" r:id="rId7"/>
    <p:sldLayoutId id="2147483680" r:id="rId8"/>
    <p:sldLayoutId id="2147483684" r:id="rId9"/>
    <p:sldLayoutId id="2147483675" r:id="rId10"/>
    <p:sldLayoutId id="2147483679" r:id="rId11"/>
    <p:sldLayoutId id="2147483681" r:id="rId12"/>
    <p:sldLayoutId id="2147483674" r:id="rId13"/>
    <p:sldLayoutId id="2147483676" r:id="rId14"/>
    <p:sldLayoutId id="2147483672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70" r:id="rId24"/>
    <p:sldLayoutId id="2147483671" r:id="rId25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77790AC-3DD5-8645-A398-8DEEB30BC3D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B1C63-B951-484C-AC15-3DA38F960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D1190-7358-174B-A58E-66EB724CCBB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211A8F-A1A2-B644-9920-9E2814C8984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301C13-03C0-8E49-B33B-DB8A47653C6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Address Line One</a:t>
            </a:r>
          </a:p>
          <a:p>
            <a:r>
              <a:rPr lang="en-US" dirty="0"/>
              <a:t>Address Line Two</a:t>
            </a:r>
          </a:p>
          <a:p>
            <a:r>
              <a:rPr lang="en-US" dirty="0"/>
              <a:t>City, State, Zip</a:t>
            </a:r>
          </a:p>
          <a:p>
            <a:r>
              <a:rPr lang="en-US" dirty="0"/>
              <a:t>Building, Room Number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CE9508-D5B5-5C4C-A776-A8B78F0A7FF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dirty="0"/>
              <a:t>NAME OF EVENT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EE2328-8475-0C44-8ADA-D280DF4A8405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Space for contact information or registration website link, deadline (if applicable)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5EB339-CC1E-094E-9C94-7398BD551C01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CC46A7EB-D30F-7B4C-ADC9-8516D4A875BE}"/>
              </a:ext>
            </a:extLst>
          </p:cNvPr>
          <p:cNvSpPr/>
          <p:nvPr/>
        </p:nvSpPr>
        <p:spPr>
          <a:xfrm>
            <a:off x="-2812473" y="199005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34" name="Pentagon 33">
            <a:extLst>
              <a:ext uri="{FF2B5EF4-FFF2-40B4-BE49-F238E27FC236}">
                <a16:creationId xmlns:a16="http://schemas.microsoft.com/office/drawing/2014/main" id="{8EE38689-D4B4-DC47-8A11-869C723328CB}"/>
              </a:ext>
            </a:extLst>
          </p:cNvPr>
          <p:cNvSpPr/>
          <p:nvPr/>
        </p:nvSpPr>
        <p:spPr>
          <a:xfrm>
            <a:off x="-2660073" y="8735376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AB06CBE0-23E9-3643-92E3-4735BFEB14A5}"/>
              </a:ext>
            </a:extLst>
          </p:cNvPr>
          <p:cNvSpPr/>
          <p:nvPr/>
        </p:nvSpPr>
        <p:spPr>
          <a:xfrm flipH="1">
            <a:off x="8029725" y="829793"/>
            <a:ext cx="2402747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6" name="Pentagon 35">
            <a:extLst>
              <a:ext uri="{FF2B5EF4-FFF2-40B4-BE49-F238E27FC236}">
                <a16:creationId xmlns:a16="http://schemas.microsoft.com/office/drawing/2014/main" id="{E33B8F21-0588-FA46-823F-34AF18C96B6A}"/>
              </a:ext>
            </a:extLst>
          </p:cNvPr>
          <p:cNvSpPr/>
          <p:nvPr/>
        </p:nvSpPr>
        <p:spPr>
          <a:xfrm>
            <a:off x="-2812473" y="250547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10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03C41B-5158-764D-BEA8-DE3A3340F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7E1548-101E-154B-AB96-E8B927D187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call to action.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68999-8937-0341-8565-B5364B4D07E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1D3668-3DED-0C45-8001-FBF89C3564E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3ABC89-9A15-EB41-90EE-C19723A2B41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CE6912-6D9E-D440-A78E-1039C50C295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TITLE HERE</a:t>
            </a:r>
          </a:p>
          <a:p>
            <a:r>
              <a:rPr lang="en-US"/>
              <a:t>LINE TWO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686FF-CD5A-E04F-9089-7F3D23D35ED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SUBTITLE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E6F0624-6DF0-A64A-AFCC-21E96E27A8E1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7EAB799E-C68C-8A4D-820D-F7EE9E7D52F8}"/>
              </a:ext>
            </a:extLst>
          </p:cNvPr>
          <p:cNvSpPr/>
          <p:nvPr/>
        </p:nvSpPr>
        <p:spPr>
          <a:xfrm flipH="1">
            <a:off x="8002015" y="2754313"/>
            <a:ext cx="3746639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75414869-BB42-534B-AF95-F0571415DAF4}"/>
              </a:ext>
            </a:extLst>
          </p:cNvPr>
          <p:cNvSpPr/>
          <p:nvPr/>
        </p:nvSpPr>
        <p:spPr>
          <a:xfrm>
            <a:off x="-3170589" y="5461032"/>
            <a:ext cx="2794414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834253F7-2C91-EF4C-A536-CAAF5CA15819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C2195D44-34BE-D64B-9E73-1B52DDD19EE2}"/>
              </a:ext>
            </a:extLst>
          </p:cNvPr>
          <p:cNvSpPr/>
          <p:nvPr/>
        </p:nvSpPr>
        <p:spPr>
          <a:xfrm>
            <a:off x="-3293175" y="102007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7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0A159A0-E4FF-DB4F-8DF8-4B93DB9E1D4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0FA5BB-073E-E14D-B234-BF4DD816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3ADF-0BD0-A347-8DA2-F656FAA868B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call to action.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87153-626F-CA43-9C14-6B2F2BCB473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July 23, 2023</a:t>
            </a:r>
          </a:p>
          <a:p>
            <a:r>
              <a:rPr lang="en-US"/>
              <a:t>11:30 AM -  1 PM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C53356-F0BC-6C4D-AFA7-1F0D486101E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E6B6B0-CF57-7B45-A28C-4202D783833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B54CDED-7EE6-304A-AFD0-C5BCDC5619A8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/>
              <a:t>TITLE HERE</a:t>
            </a:r>
          </a:p>
          <a:p>
            <a:r>
              <a:rPr lang="en-US"/>
              <a:t>LINE TWO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1A6B6F0-04F6-A44A-A30A-33C3186239DA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EB0F3357-BCEA-3345-9904-D31BE1D08862}"/>
              </a:ext>
            </a:extLst>
          </p:cNvPr>
          <p:cNvSpPr/>
          <p:nvPr/>
        </p:nvSpPr>
        <p:spPr>
          <a:xfrm>
            <a:off x="-3458576" y="3852401"/>
            <a:ext cx="3125215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EADCD507-6153-2342-9108-89BC76D51615}"/>
              </a:ext>
            </a:extLst>
          </p:cNvPr>
          <p:cNvSpPr/>
          <p:nvPr/>
        </p:nvSpPr>
        <p:spPr>
          <a:xfrm flipH="1">
            <a:off x="8158225" y="5663088"/>
            <a:ext cx="2579048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B9F8165E-0373-7A48-B8BB-648F6060C87B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3E3D09AA-BD38-6C48-8967-1BE69E69AA46}"/>
              </a:ext>
            </a:extLst>
          </p:cNvPr>
          <p:cNvSpPr/>
          <p:nvPr/>
        </p:nvSpPr>
        <p:spPr>
          <a:xfrm>
            <a:off x="-3293175" y="102007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2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49393-63A2-6F4F-8DE8-0903D0D73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FC6C2-8598-C245-B3FF-EB49BEA68002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Address Line One</a:t>
            </a:r>
          </a:p>
          <a:p>
            <a:r>
              <a:rPr lang="en-US" dirty="0"/>
              <a:t>Address Line Two</a:t>
            </a:r>
          </a:p>
          <a:p>
            <a:r>
              <a:rPr lang="en-US" dirty="0"/>
              <a:t>City, State, Zip</a:t>
            </a:r>
          </a:p>
          <a:p>
            <a:r>
              <a:rPr lang="en-US" dirty="0"/>
              <a:t>Building, Room Number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28C1B6-953B-CF46-9162-04E93124DE22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/>
              <a:t>NAME OF EVENT LINE TWO</a:t>
            </a:r>
          </a:p>
          <a:p>
            <a:r>
              <a:rPr lang="en-US"/>
              <a:t>LINE THREE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2A742E-429F-4447-9839-2EB6C6AF998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450D17-BD54-6F4E-BA9F-6BF557E2683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Contact information or call to action.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3781A7-3E28-6042-8F05-0CEAC150754B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8074B-4C94-2147-90F5-ADA840E6F52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5D6EE28A-D5E8-844A-AE0E-3EB838737213}"/>
              </a:ext>
            </a:extLst>
          </p:cNvPr>
          <p:cNvSpPr/>
          <p:nvPr/>
        </p:nvSpPr>
        <p:spPr>
          <a:xfrm flipH="1">
            <a:off x="8002015" y="4656748"/>
            <a:ext cx="3746639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BFCF19F0-5D4E-4A45-94A9-38C27D85D3C6}"/>
              </a:ext>
            </a:extLst>
          </p:cNvPr>
          <p:cNvSpPr/>
          <p:nvPr/>
        </p:nvSpPr>
        <p:spPr>
          <a:xfrm>
            <a:off x="-3170589" y="6342420"/>
            <a:ext cx="2794414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AEF75E88-11DF-534D-B91F-A8120C90CB73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0326319C-07DD-4C4D-9841-B53235625F9D}"/>
              </a:ext>
            </a:extLst>
          </p:cNvPr>
          <p:cNvSpPr/>
          <p:nvPr/>
        </p:nvSpPr>
        <p:spPr>
          <a:xfrm>
            <a:off x="-3293175" y="102007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2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79C260-DCE7-724B-9077-27ACB77B6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693" y="5027564"/>
            <a:ext cx="3896408" cy="1408904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in </a:t>
            </a:r>
            <a:r>
              <a:rPr lang="en-US" dirty="0" err="1"/>
              <a:t>reprehenderit</a:t>
            </a:r>
            <a:r>
              <a:rPr lang="en-US" dirty="0"/>
              <a:t> in.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634F8-1C51-674A-9C85-AE87AD7760C5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call to action.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B8A50-C7F4-9644-AFB6-B2C1C35CA74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031709" y="6609657"/>
            <a:ext cx="3180072" cy="518636"/>
          </a:xfrm>
        </p:spPr>
        <p:txBody>
          <a:bodyPr/>
          <a:lstStyle/>
          <a:p>
            <a:r>
              <a:rPr lang="en-US" dirty="0"/>
              <a:t>Tuesday, July 23, 2023</a:t>
            </a:r>
          </a:p>
          <a:p>
            <a:r>
              <a:rPr lang="en-US" dirty="0"/>
              <a:t>11:30 AM – 1 PM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88E2B1-DCB1-E545-9964-D7E81396466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029260" y="7223517"/>
            <a:ext cx="2102627" cy="242399"/>
          </a:xfrm>
        </p:spPr>
        <p:txBody>
          <a:bodyPr/>
          <a:lstStyle/>
          <a:p>
            <a:r>
              <a:rPr lang="en-US" dirty="0"/>
              <a:t>CT State Insert Campus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08C8B8-DB3E-744E-8C01-287CE90A655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045564" y="7491093"/>
            <a:ext cx="3238319" cy="639215"/>
          </a:xfrm>
        </p:spPr>
        <p:txBody>
          <a:bodyPr/>
          <a:lstStyle/>
          <a:p>
            <a:r>
              <a:rPr lang="en-US" dirty="0"/>
              <a:t>Address Line One</a:t>
            </a:r>
          </a:p>
          <a:p>
            <a:r>
              <a:rPr lang="en-US" dirty="0"/>
              <a:t>City, State, Zip</a:t>
            </a:r>
          </a:p>
          <a:p>
            <a:r>
              <a:rPr lang="en-US" dirty="0"/>
              <a:t>Building, Room Number</a:t>
            </a:r>
          </a:p>
          <a:p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4E06F2A-FD9F-9845-A169-198BFBAC302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BDE6BB-6488-BA48-98C4-D8EEA8682F6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D7159D-E66E-924A-989A-53667B0C9B0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57F4BBF-73A3-484A-9623-2DCBD4E9478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NAME OF EVENT</a:t>
            </a:r>
          </a:p>
          <a:p>
            <a:r>
              <a:rPr lang="en-US"/>
              <a:t>LINE TWO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851282-FE58-8040-84F2-6A81E916A4C8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51B19F90-D8AF-7A44-815D-93D907D8DD06}"/>
              </a:ext>
            </a:extLst>
          </p:cNvPr>
          <p:cNvSpPr/>
          <p:nvPr/>
        </p:nvSpPr>
        <p:spPr>
          <a:xfrm>
            <a:off x="-3170589" y="3273144"/>
            <a:ext cx="3081158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DA36C8C5-2517-9D40-93C5-076DF44A807B}"/>
              </a:ext>
            </a:extLst>
          </p:cNvPr>
          <p:cNvSpPr/>
          <p:nvPr/>
        </p:nvSpPr>
        <p:spPr>
          <a:xfrm>
            <a:off x="-3170589" y="7354366"/>
            <a:ext cx="2794414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6AFD953F-C18B-C840-8232-195532BA27CD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9FEA22BA-38A0-6948-AB4A-811B7B541094}"/>
              </a:ext>
            </a:extLst>
          </p:cNvPr>
          <p:cNvSpPr/>
          <p:nvPr/>
        </p:nvSpPr>
        <p:spPr>
          <a:xfrm>
            <a:off x="-3293175" y="102007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9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AF344C-CC09-B84D-9510-83256AB56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6ABBE-31EE-6542-AFF6-CF7AE6AEA1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call to action.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91061-9047-B44E-8BC0-B895FE28562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F9DF6-2238-BA44-B9EE-5ED49D22B90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4EA6D0-4EC0-5240-999E-325E9F7FED2C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6DBB21-C89A-B84A-A3FD-8B299558E4F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/>
              <a:t>NAME OF EVENT</a:t>
            </a:r>
          </a:p>
          <a:p>
            <a:r>
              <a:rPr lang="en-US"/>
              <a:t>LINE TWO</a:t>
            </a:r>
          </a:p>
        </p:txBody>
      </p:sp>
      <p:sp>
        <p:nvSpPr>
          <p:cNvPr id="140" name="Picture Placeholder 139">
            <a:extLst>
              <a:ext uri="{FF2B5EF4-FFF2-40B4-BE49-F238E27FC236}">
                <a16:creationId xmlns:a16="http://schemas.microsoft.com/office/drawing/2014/main" id="{B95DBD37-90CC-5C46-97E4-4B7B3EA4BC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EF797F-7925-0649-85C5-D9A3EA467D6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SPEAKERS NAME ALL CAPS</a:t>
            </a:r>
          </a:p>
        </p:txBody>
      </p:sp>
      <p:sp>
        <p:nvSpPr>
          <p:cNvPr id="141" name="Picture Placeholder 140">
            <a:extLst>
              <a:ext uri="{FF2B5EF4-FFF2-40B4-BE49-F238E27FC236}">
                <a16:creationId xmlns:a16="http://schemas.microsoft.com/office/drawing/2014/main" id="{84DEE7D2-9C9F-864F-B3A9-B8938E75F3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754E16-FA86-3048-92A7-5156B7CBCE18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DF77AE-6687-7340-839A-EB307ACF6015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/>
          <a:lstStyle/>
          <a:p>
            <a:r>
              <a:rPr lang="en-US"/>
              <a:t>Speakers Job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CE7770-97FC-954C-A146-8F6F5F3C475A}"/>
              </a:ext>
            </a:extLst>
          </p:cNvPr>
          <p:cNvSpPr>
            <a:spLocks noGrp="1"/>
          </p:cNvSpPr>
          <p:nvPr>
            <p:ph type="body" sz="half" idx="2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656AA4F-ED99-AE4F-B623-1A8E2BD021D3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r>
              <a:rPr lang="en-US"/>
              <a:t>SPEAKERS NAME ALL CAPS</a:t>
            </a: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D9F992D-7789-DD49-B6DD-D82D4A231A42}"/>
              </a:ext>
            </a:extLst>
          </p:cNvPr>
          <p:cNvSpPr>
            <a:spLocks noGrp="1"/>
          </p:cNvSpPr>
          <p:nvPr>
            <p:ph type="body" sz="half" idx="25"/>
          </p:nvPr>
        </p:nvSpPr>
        <p:spPr/>
        <p:txBody>
          <a:bodyPr/>
          <a:lstStyle/>
          <a:p>
            <a:r>
              <a:rPr lang="en-US"/>
              <a:t>Speakers Job Title</a:t>
            </a:r>
          </a:p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55B0E46-7551-E24E-9596-0C409ABE6B52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</a:t>
            </a:r>
          </a:p>
        </p:txBody>
      </p:sp>
      <p:sp>
        <p:nvSpPr>
          <p:cNvPr id="142" name="Pentagon 141">
            <a:extLst>
              <a:ext uri="{FF2B5EF4-FFF2-40B4-BE49-F238E27FC236}">
                <a16:creationId xmlns:a16="http://schemas.microsoft.com/office/drawing/2014/main" id="{54D68D64-8CEE-6840-B699-B46B2906F0E0}"/>
              </a:ext>
            </a:extLst>
          </p:cNvPr>
          <p:cNvSpPr/>
          <p:nvPr/>
        </p:nvSpPr>
        <p:spPr>
          <a:xfrm flipH="1">
            <a:off x="8057433" y="1411675"/>
            <a:ext cx="3746639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43" name="Pentagon 142">
            <a:extLst>
              <a:ext uri="{FF2B5EF4-FFF2-40B4-BE49-F238E27FC236}">
                <a16:creationId xmlns:a16="http://schemas.microsoft.com/office/drawing/2014/main" id="{945AC54B-6027-AD42-9E6E-E41CAE916138}"/>
              </a:ext>
            </a:extLst>
          </p:cNvPr>
          <p:cNvSpPr/>
          <p:nvPr/>
        </p:nvSpPr>
        <p:spPr>
          <a:xfrm>
            <a:off x="-2711358" y="3019593"/>
            <a:ext cx="2386792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44" name="Pentagon 143">
            <a:extLst>
              <a:ext uri="{FF2B5EF4-FFF2-40B4-BE49-F238E27FC236}">
                <a16:creationId xmlns:a16="http://schemas.microsoft.com/office/drawing/2014/main" id="{DC996C12-8D6D-2548-9B0D-456537D8A66D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45" name="Pentagon 144">
            <a:extLst>
              <a:ext uri="{FF2B5EF4-FFF2-40B4-BE49-F238E27FC236}">
                <a16:creationId xmlns:a16="http://schemas.microsoft.com/office/drawing/2014/main" id="{8CA0C49E-7472-CA4A-9B5F-F87638B8A24B}"/>
              </a:ext>
            </a:extLst>
          </p:cNvPr>
          <p:cNvSpPr/>
          <p:nvPr/>
        </p:nvSpPr>
        <p:spPr>
          <a:xfrm>
            <a:off x="-3286005" y="55711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8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90037E-E419-6F40-8610-0D356EAC7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65EF99-9FF4-1D44-9684-AA599D04B4C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2, 2023</a:t>
            </a:r>
          </a:p>
          <a:p>
            <a:r>
              <a:rPr lang="en-US"/>
              <a:t>9 am – 10 am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994F2D-7586-8040-AD26-AECEB25C319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7D5C7D-7E34-BC47-81A0-44DEB9DCCE5F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Street Address Line One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463518E-E1FC-7446-989D-DA40212C59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66BC07F-ECB8-8543-B1B0-A3C63F4AD6D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NAME OF EVENT</a:t>
            </a:r>
          </a:p>
          <a:p>
            <a:r>
              <a:rPr lang="en-US"/>
              <a:t>LINE TWO</a:t>
            </a:r>
          </a:p>
          <a:p>
            <a:r>
              <a:rPr lang="en-US"/>
              <a:t>LINE THREE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499A35-E7C0-1644-AF5F-3ED3B544D601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Space for contact information or registration website link.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6048953-6EAD-B240-A90B-D9E2073C89C4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A18FC805-82F5-F24B-ABFA-9C14FC3C855A}"/>
              </a:ext>
            </a:extLst>
          </p:cNvPr>
          <p:cNvSpPr/>
          <p:nvPr/>
        </p:nvSpPr>
        <p:spPr>
          <a:xfrm>
            <a:off x="-2992582" y="2186276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1C8A219C-75F0-1E49-9876-6BACF9AF800A}"/>
              </a:ext>
            </a:extLst>
          </p:cNvPr>
          <p:cNvSpPr/>
          <p:nvPr/>
        </p:nvSpPr>
        <p:spPr>
          <a:xfrm flipH="1">
            <a:off x="8072995" y="5254483"/>
            <a:ext cx="240104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36" name="Pentagon 35">
            <a:extLst>
              <a:ext uri="{FF2B5EF4-FFF2-40B4-BE49-F238E27FC236}">
                <a16:creationId xmlns:a16="http://schemas.microsoft.com/office/drawing/2014/main" id="{9E42F514-FD01-6046-ADEA-75F6A9482216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B3CA9B2A-D1E4-654A-820F-C8BD4BB3CB77}"/>
              </a:ext>
            </a:extLst>
          </p:cNvPr>
          <p:cNvSpPr/>
          <p:nvPr/>
        </p:nvSpPr>
        <p:spPr>
          <a:xfrm>
            <a:off x="-2992582" y="316235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4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4974FB-FB1B-AB42-A8A2-2D6D302C3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0" i="0" u="none" strike="noStrike">
                <a:effectLst/>
                <a:latin typeface="-apple-system-font"/>
              </a:rPr>
              <a:t>Lorem ipsum dolor sit </a:t>
            </a:r>
            <a:r>
              <a:rPr lang="en-US" b="0" i="0" u="none" strike="noStrike" err="1">
                <a:effectLst/>
                <a:latin typeface="-apple-system-font"/>
              </a:rPr>
              <a:t>amet</a:t>
            </a:r>
            <a:r>
              <a:rPr lang="en-US" b="0" i="0" u="none" strike="noStrike">
                <a:effectLst/>
                <a:latin typeface="-apple-system-font"/>
              </a:rPr>
              <a:t>, </a:t>
            </a:r>
            <a:r>
              <a:rPr lang="en-US" b="0" i="0" u="none" strike="noStrike" err="1">
                <a:effectLst/>
                <a:latin typeface="-apple-system-font"/>
              </a:rPr>
              <a:t>consectetur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adipiscing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elit</a:t>
            </a:r>
            <a:r>
              <a:rPr lang="en-US" b="0" i="0" u="none" strike="noStrike">
                <a:effectLst/>
                <a:latin typeface="-apple-system-font"/>
              </a:rPr>
              <a:t>, sed do </a:t>
            </a:r>
            <a:r>
              <a:rPr lang="en-US" b="0" i="0" u="none" strike="noStrike" err="1">
                <a:effectLst/>
                <a:latin typeface="-apple-system-font"/>
              </a:rPr>
              <a:t>eiusmod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tempor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incididunt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ut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labore</a:t>
            </a:r>
            <a:r>
              <a:rPr lang="en-US" b="0" i="0" u="none" strike="noStrike">
                <a:effectLst/>
                <a:latin typeface="-apple-system-font"/>
              </a:rPr>
              <a:t> et dolore magna </a:t>
            </a:r>
            <a:r>
              <a:rPr lang="en-US" b="0" i="0" u="none" strike="noStrike" err="1">
                <a:effectLst/>
                <a:latin typeface="-apple-system-font"/>
              </a:rPr>
              <a:t>aliqua</a:t>
            </a:r>
            <a:r>
              <a:rPr lang="en-US" b="0" i="0" u="none" strike="noStrike">
                <a:effectLst/>
                <a:latin typeface="-apple-system-font"/>
              </a:rPr>
              <a:t>. Ut </a:t>
            </a:r>
            <a:r>
              <a:rPr lang="en-US" b="0" i="0" u="none" strike="noStrike" err="1">
                <a:effectLst/>
                <a:latin typeface="-apple-system-font"/>
              </a:rPr>
              <a:t>enim</a:t>
            </a:r>
            <a:r>
              <a:rPr lang="en-US" b="0" i="0" u="none" strike="noStrike">
                <a:effectLst/>
                <a:latin typeface="-apple-system-font"/>
              </a:rPr>
              <a:t> ad minim </a:t>
            </a:r>
            <a:r>
              <a:rPr lang="en-US" b="0" i="0" u="none" strike="noStrike" err="1">
                <a:effectLst/>
                <a:latin typeface="-apple-system-font"/>
              </a:rPr>
              <a:t>veniam</a:t>
            </a:r>
            <a:r>
              <a:rPr lang="en-US" b="0" i="0" u="none" strike="noStrike">
                <a:effectLst/>
                <a:latin typeface="-apple-system-font"/>
              </a:rPr>
              <a:t>, </a:t>
            </a:r>
            <a:r>
              <a:rPr lang="en-US" b="0" i="0" u="none" strike="noStrike" err="1">
                <a:effectLst/>
                <a:latin typeface="-apple-system-font"/>
              </a:rPr>
              <a:t>quis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nostrud</a:t>
            </a:r>
            <a:r>
              <a:rPr lang="en-US" b="0" i="0" u="none" strike="noStrike">
                <a:effectLst/>
                <a:latin typeface="-apple-system-font"/>
              </a:rPr>
              <a:t> exercitation </a:t>
            </a:r>
            <a:r>
              <a:rPr lang="en-US" b="0" i="0" u="none" strike="noStrike" err="1">
                <a:effectLst/>
                <a:latin typeface="-apple-system-font"/>
              </a:rPr>
              <a:t>ullamco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laboris</a:t>
            </a:r>
            <a:r>
              <a:rPr lang="en-US" b="0" i="0" u="none" strike="noStrike">
                <a:effectLst/>
                <a:latin typeface="-apple-system-font"/>
              </a:rPr>
              <a:t> nisi </a:t>
            </a:r>
            <a:r>
              <a:rPr lang="en-US" b="0" i="0" u="none" strike="noStrike" err="1">
                <a:effectLst/>
                <a:latin typeface="-apple-system-font"/>
              </a:rPr>
              <a:t>ut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aliquip</a:t>
            </a:r>
            <a:r>
              <a:rPr lang="en-US" b="0" i="0" u="none" strike="noStrike">
                <a:effectLst/>
                <a:latin typeface="-apple-system-font"/>
              </a:rPr>
              <a:t> ex </a:t>
            </a:r>
            <a:r>
              <a:rPr lang="en-US" b="0" i="0" u="none" strike="noStrike" err="1">
                <a:effectLst/>
                <a:latin typeface="-apple-system-font"/>
              </a:rPr>
              <a:t>ea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commodo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consequat</a:t>
            </a:r>
            <a:r>
              <a:rPr lang="en-US" b="0" i="0" u="none" strike="noStrike">
                <a:effectLst/>
                <a:latin typeface="-apple-system-font"/>
              </a:rPr>
              <a:t>. Duis </a:t>
            </a:r>
            <a:r>
              <a:rPr lang="en-US" b="0" i="0" u="none" strike="noStrike" err="1">
                <a:effectLst/>
                <a:latin typeface="-apple-system-font"/>
              </a:rPr>
              <a:t>aute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irure</a:t>
            </a:r>
            <a:r>
              <a:rPr lang="en-US" b="0" i="0" u="none" strike="noStrike">
                <a:effectLst/>
                <a:latin typeface="-apple-system-font"/>
              </a:rPr>
              <a:t> dolor in </a:t>
            </a:r>
            <a:r>
              <a:rPr lang="en-US" b="0" i="0" u="none" strike="noStrike" err="1">
                <a:effectLst/>
                <a:latin typeface="-apple-system-font"/>
              </a:rPr>
              <a:t>reprehenderit</a:t>
            </a:r>
            <a:r>
              <a:rPr lang="en-US" b="0" i="0" u="none" strike="noStrike">
                <a:effectLst/>
                <a:latin typeface="-apple-system-font"/>
              </a:rPr>
              <a:t> in </a:t>
            </a:r>
            <a:r>
              <a:rPr lang="en-US" b="0" i="0" u="none" strike="noStrike" err="1">
                <a:effectLst/>
                <a:latin typeface="-apple-system-font"/>
              </a:rPr>
              <a:t>voluptate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velit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esse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cillum</a:t>
            </a:r>
            <a:r>
              <a:rPr lang="en-US" b="0" i="0" u="none" strike="noStrike">
                <a:effectLst/>
                <a:latin typeface="-apple-system-font"/>
              </a:rPr>
              <a:t> dolore </a:t>
            </a:r>
            <a:r>
              <a:rPr lang="en-US" b="0" i="0" u="none" strike="noStrike" err="1">
                <a:effectLst/>
                <a:latin typeface="-apple-system-font"/>
              </a:rPr>
              <a:t>eu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fugiat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nulla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pariatur</a:t>
            </a:r>
            <a:r>
              <a:rPr lang="en-US" b="0" i="0" u="none" strike="noStrike">
                <a:effectLst/>
                <a:latin typeface="-apple-system-font"/>
              </a:rPr>
              <a:t>. </a:t>
            </a:r>
            <a:r>
              <a:rPr lang="en-US" b="0" i="0" u="none" strike="noStrike" err="1">
                <a:effectLst/>
                <a:latin typeface="-apple-system-font"/>
              </a:rPr>
              <a:t>Excepteur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sint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occaecat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cupidatat</a:t>
            </a:r>
            <a:r>
              <a:rPr lang="en-US" b="0" i="0" u="none" strike="noStrike">
                <a:effectLst/>
                <a:latin typeface="-apple-system-font"/>
              </a:rPr>
              <a:t> non </a:t>
            </a:r>
            <a:r>
              <a:rPr lang="en-US" b="0" i="0" u="none" strike="noStrike" err="1">
                <a:effectLst/>
                <a:latin typeface="-apple-system-font"/>
              </a:rPr>
              <a:t>proident</a:t>
            </a:r>
            <a:r>
              <a:rPr lang="en-US" b="0" i="0" u="none" strike="noStrike">
                <a:effectLst/>
                <a:latin typeface="-apple-system-font"/>
              </a:rPr>
              <a:t>, sunt in culpa qui </a:t>
            </a:r>
            <a:r>
              <a:rPr lang="en-US" b="0" i="0" u="none" strike="noStrike" err="1">
                <a:effectLst/>
                <a:latin typeface="-apple-system-font"/>
              </a:rPr>
              <a:t>officia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deserunt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mollit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anim</a:t>
            </a:r>
            <a:r>
              <a:rPr lang="en-US" b="0" i="0" u="none" strike="noStrike">
                <a:effectLst/>
                <a:latin typeface="-apple-system-font"/>
              </a:rPr>
              <a:t> id </a:t>
            </a:r>
            <a:r>
              <a:rPr lang="en-US" b="0" i="0" u="none" strike="noStrike" err="1">
                <a:effectLst/>
                <a:latin typeface="-apple-system-font"/>
              </a:rPr>
              <a:t>est</a:t>
            </a:r>
            <a:r>
              <a:rPr lang="en-US" b="0" i="0" u="none" strike="noStrike">
                <a:effectLst/>
                <a:latin typeface="-apple-system-font"/>
              </a:rPr>
              <a:t> </a:t>
            </a:r>
            <a:r>
              <a:rPr lang="en-US" b="0" i="0" u="none" strike="noStrike" err="1">
                <a:effectLst/>
                <a:latin typeface="-apple-system-font"/>
              </a:rPr>
              <a:t>laborum</a:t>
            </a:r>
            <a:r>
              <a:rPr lang="en-US" b="0" i="0" u="none" strike="noStrike">
                <a:effectLst/>
                <a:latin typeface="-apple-system-font"/>
              </a:rPr>
              <a:t>.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3BC0391-7E3C-C743-9963-FD3DA5B803E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website link.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1B32F9E-0DF8-0B41-848D-8B9CD52E69A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2E3A267-C88B-6242-BBFE-D38DF2BA53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C60FAB1-EFA7-8547-80A8-B0E467CE0391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4B0D0F-8A83-8D46-BD84-BCA31C81CD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27F9216-5F94-0B43-B596-9E8724238D4B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NAME OF SPEAKER</a:t>
            </a:r>
          </a:p>
          <a:p>
            <a:r>
              <a:rPr lang="en-US"/>
              <a:t>OR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22E0ECA-29A9-8644-8960-931DB6B61C2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GUEST SPEAKER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90D56FA-F3C6-5240-BD1E-FC315B8ECF6A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29" name="Pentagon 28">
            <a:extLst>
              <a:ext uri="{FF2B5EF4-FFF2-40B4-BE49-F238E27FC236}">
                <a16:creationId xmlns:a16="http://schemas.microsoft.com/office/drawing/2014/main" id="{FC289701-2EE4-CC43-89FB-59CF14F0CA85}"/>
              </a:ext>
            </a:extLst>
          </p:cNvPr>
          <p:cNvSpPr/>
          <p:nvPr/>
        </p:nvSpPr>
        <p:spPr>
          <a:xfrm>
            <a:off x="-2992582" y="2186276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5677DC84-EADC-994A-A466-2D55548F77A0}"/>
              </a:ext>
            </a:extLst>
          </p:cNvPr>
          <p:cNvSpPr/>
          <p:nvPr/>
        </p:nvSpPr>
        <p:spPr>
          <a:xfrm flipH="1">
            <a:off x="8072995" y="5254483"/>
            <a:ext cx="240104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31" name="Pentagon 30">
            <a:extLst>
              <a:ext uri="{FF2B5EF4-FFF2-40B4-BE49-F238E27FC236}">
                <a16:creationId xmlns:a16="http://schemas.microsoft.com/office/drawing/2014/main" id="{8822247A-1D5E-F84D-AB96-5A6F083B5B2B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55705B17-3333-A84A-8CFC-1311E424FAE3}"/>
              </a:ext>
            </a:extLst>
          </p:cNvPr>
          <p:cNvSpPr/>
          <p:nvPr/>
        </p:nvSpPr>
        <p:spPr>
          <a:xfrm>
            <a:off x="-2992582" y="316235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1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D94E19-E0EF-EE40-8148-D2F3F95C2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E09D1-4F0A-854E-A117-748663F2D25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Address Line One</a:t>
            </a:r>
          </a:p>
          <a:p>
            <a:r>
              <a:rPr lang="en-US" dirty="0"/>
              <a:t>Address Line Two</a:t>
            </a:r>
          </a:p>
          <a:p>
            <a:r>
              <a:rPr lang="en-US" dirty="0"/>
              <a:t>City, State, Zip</a:t>
            </a:r>
          </a:p>
          <a:p>
            <a:r>
              <a:rPr lang="en-US" dirty="0"/>
              <a:t>Building, Room Number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7C618B-E4C6-524F-8430-EF2022002448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/>
              <a:t>NAME OF EVENT LINE TWO</a:t>
            </a:r>
          </a:p>
          <a:p>
            <a:r>
              <a:rPr lang="en-US"/>
              <a:t>LINE THREE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B69C1D-8759-C344-A12A-6C2792FFD56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F7C86-F199-FC43-9808-28587B5FD5D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Contact information or call to action.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3596FE-36EB-6546-9362-076EAF82BC81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846CD-C94E-CA42-8B67-DE61D7F0F01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DEB53CED-C99B-A240-8BEB-D926E5658F66}"/>
              </a:ext>
            </a:extLst>
          </p:cNvPr>
          <p:cNvSpPr/>
          <p:nvPr/>
        </p:nvSpPr>
        <p:spPr>
          <a:xfrm flipH="1">
            <a:off x="8071289" y="4937416"/>
            <a:ext cx="3370780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ECC8FCED-3C9C-D948-8ACB-105B6A38AFE1}"/>
              </a:ext>
            </a:extLst>
          </p:cNvPr>
          <p:cNvSpPr/>
          <p:nvPr/>
        </p:nvSpPr>
        <p:spPr>
          <a:xfrm>
            <a:off x="-3013543" y="6421626"/>
            <a:ext cx="2669722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FFEB358A-2F49-A04C-95AE-0CE2CC87EEC0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3371CA21-F7EE-884F-9D83-DC08D05B0A46}"/>
              </a:ext>
            </a:extLst>
          </p:cNvPr>
          <p:cNvSpPr/>
          <p:nvPr/>
        </p:nvSpPr>
        <p:spPr>
          <a:xfrm>
            <a:off x="-2992582" y="3449214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6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0EC37A-37A5-F04B-B507-20EC1D545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DEC2-1FB9-824B-9ED4-97299B4F5B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F1A8E-922B-6F41-A8F7-8D16A5615AE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</a:t>
            </a:r>
            <a:r>
              <a:rPr lang="en-US" dirty="0" err="1"/>
              <a:t>InsertCampus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A845AB-95EE-C943-ACBD-2EA8E79B016F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pPr algn="l"/>
            <a:r>
              <a:rPr lang="en-US" b="0" i="0" u="none" strike="noStrike">
                <a:effectLst/>
                <a:latin typeface="-apple-system-font"/>
              </a:rPr>
              <a:t>Address Line One</a:t>
            </a:r>
          </a:p>
          <a:p>
            <a:pPr algn="l"/>
            <a:r>
              <a:rPr lang="en-US" b="0" i="0" u="none" strike="noStrike">
                <a:effectLst/>
                <a:latin typeface="-apple-system-font"/>
              </a:rPr>
              <a:t>Address Line Two</a:t>
            </a:r>
          </a:p>
          <a:p>
            <a:pPr algn="l"/>
            <a:r>
              <a:rPr lang="en-US" b="0" i="0" u="none" strike="noStrike">
                <a:effectLst/>
                <a:latin typeface="-apple-system-font"/>
              </a:rPr>
              <a:t>City, State, Zip</a:t>
            </a:r>
          </a:p>
          <a:p>
            <a:pPr algn="l"/>
            <a:r>
              <a:rPr lang="en-US" b="0" i="0" u="none" strike="noStrike">
                <a:effectLst/>
                <a:latin typeface="-apple-system-font"/>
              </a:rPr>
              <a:t>Building, Room Number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02895-F36A-814A-AE49-179133E6A92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NAME OF EVENT LINE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5FC24-B5F7-1B40-B99B-08B27D064C8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>
            <a:normAutofit/>
          </a:bodyPr>
          <a:lstStyle/>
          <a:p>
            <a:r>
              <a:rPr lang="en-US"/>
              <a:t>Contact information or link to website.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7187E2-0FB0-894D-9FD7-E71373230DF3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AF9AFCD1-3F39-DE48-893E-859234993BA1}"/>
              </a:ext>
            </a:extLst>
          </p:cNvPr>
          <p:cNvSpPr/>
          <p:nvPr/>
        </p:nvSpPr>
        <p:spPr>
          <a:xfrm>
            <a:off x="-2992582" y="4973687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6DF334CE-305A-C442-B05A-D8497DD2F9DD}"/>
              </a:ext>
            </a:extLst>
          </p:cNvPr>
          <p:cNvSpPr/>
          <p:nvPr/>
        </p:nvSpPr>
        <p:spPr>
          <a:xfrm flipH="1">
            <a:off x="8045286" y="6917894"/>
            <a:ext cx="240104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7290F6EF-9BD7-9347-A07A-56F74F6798B5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03D8C73-1980-9244-B204-BF4AE111A4DE}"/>
              </a:ext>
            </a:extLst>
          </p:cNvPr>
          <p:cNvSpPr/>
          <p:nvPr/>
        </p:nvSpPr>
        <p:spPr>
          <a:xfrm>
            <a:off x="-2992582" y="3103646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2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D08012-6D02-934B-B326-AFFC61664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37CDC-AB4A-2141-9688-C2B71BA7DE0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website link.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885999-C2EA-4D49-850E-5E218C846F5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712F-C2BF-E740-A9F9-09B9F863D36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Insert Campus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956FFB-525C-E54E-A032-B6E7F0E50A4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51925B8-6A7E-E449-A425-5297990731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6B17CD-117C-594E-9CEF-F50708CE98D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NAME OF EVENT LINE TWO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36A7EC-1433-524C-97B0-28BB0AF1627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WORKSHOP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BFF494D-DCE9-EB4F-9056-804731C00708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B64BF5DA-6A20-DA4C-9171-5C6874E8186A}"/>
              </a:ext>
            </a:extLst>
          </p:cNvPr>
          <p:cNvSpPr/>
          <p:nvPr/>
        </p:nvSpPr>
        <p:spPr>
          <a:xfrm>
            <a:off x="-2992582" y="2186276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35E76E81-6083-6B46-9EF8-E26DFB669A50}"/>
              </a:ext>
            </a:extLst>
          </p:cNvPr>
          <p:cNvSpPr/>
          <p:nvPr/>
        </p:nvSpPr>
        <p:spPr>
          <a:xfrm flipH="1">
            <a:off x="8072995" y="5254483"/>
            <a:ext cx="240104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EBFCF3E3-D27A-4E46-9A4B-725C97D63756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975F02F4-E330-1141-9778-3E69E0443232}"/>
              </a:ext>
            </a:extLst>
          </p:cNvPr>
          <p:cNvSpPr/>
          <p:nvPr/>
        </p:nvSpPr>
        <p:spPr>
          <a:xfrm>
            <a:off x="-2992582" y="316235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808F5-AF5B-C74F-B0B3-217414E2A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AF80E-387E-9D4D-8792-1F0846446D2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website link.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2454C-8500-E24C-B4F4-D056E2E6D66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Insert Campus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0961D-B811-CF4E-B8D1-0A0DA4E9C67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E9FE9-1844-204E-B27A-8D89005A7DA0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2847DC-E760-1646-8445-54E4F312B1F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SIDEBAR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6C74C8-BEB2-F747-A390-782C7FFF34F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 anchor="ctr">
            <a:normAutofit fontScale="92500" lnSpcReduction="20000"/>
          </a:bodyPr>
          <a:lstStyle/>
          <a:p>
            <a:r>
              <a:rPr lang="en-US"/>
              <a:t>TITLE HERE </a:t>
            </a:r>
          </a:p>
          <a:p>
            <a:r>
              <a:rPr lang="en-US"/>
              <a:t>LINE TWO</a:t>
            </a:r>
            <a:br>
              <a:rPr lang="en-US"/>
            </a:br>
            <a:r>
              <a:rPr lang="en-US"/>
              <a:t>LINE THREE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A159AA-F27F-D34F-A9E3-55F250DCBE36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25FAC6D3-3013-154B-8F7D-D8CF0C35F2A6}"/>
              </a:ext>
            </a:extLst>
          </p:cNvPr>
          <p:cNvSpPr/>
          <p:nvPr/>
        </p:nvSpPr>
        <p:spPr>
          <a:xfrm>
            <a:off x="-2992582" y="4290987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C437114B-325F-2549-A990-8DEB20E49C81}"/>
              </a:ext>
            </a:extLst>
          </p:cNvPr>
          <p:cNvSpPr/>
          <p:nvPr/>
        </p:nvSpPr>
        <p:spPr>
          <a:xfrm>
            <a:off x="-2845516" y="7057530"/>
            <a:ext cx="2298616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3A41B435-B99C-0940-A203-3ECC1C7C27EE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262F295-36BE-5845-B8B1-25BF8FE961ED}"/>
              </a:ext>
            </a:extLst>
          </p:cNvPr>
          <p:cNvSpPr/>
          <p:nvPr/>
        </p:nvSpPr>
        <p:spPr>
          <a:xfrm>
            <a:off x="-2992582" y="2420946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246500-3924-2F43-B8D4-45AB5A5F5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0D033-F274-B045-AB44-86EBE59B4BF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website link.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27A9C-BA1C-554B-9D94-DBFFB0947B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/>
              <a:t>Tuesday</a:t>
            </a:r>
          </a:p>
          <a:p>
            <a:r>
              <a:rPr lang="en-US"/>
              <a:t>March 3, 2023</a:t>
            </a:r>
          </a:p>
          <a:p>
            <a:r>
              <a:rPr lang="en-US"/>
              <a:t>9 am – 10 am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F741B-D101-FB48-876C-48E6F873966B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Insert Campus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7FB350-A5D9-5C43-9E0A-A08A90FB8F37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F80334-B71C-3947-A775-3AF2A03BB30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TITLE HERE </a:t>
            </a:r>
          </a:p>
          <a:p>
            <a:r>
              <a:rPr lang="en-US"/>
              <a:t>LINE TWO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1E1552-4A8C-4242-972D-2C6EF706F8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CE3698-56B8-8C4C-9C5D-6A542800327E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65ED13E0-705D-B646-A7CC-F18D60317ED6}"/>
              </a:ext>
            </a:extLst>
          </p:cNvPr>
          <p:cNvSpPr/>
          <p:nvPr/>
        </p:nvSpPr>
        <p:spPr>
          <a:xfrm flipH="1">
            <a:off x="8002015" y="2754313"/>
            <a:ext cx="3746639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BCD08D7B-F827-B849-881A-46492A41C132}"/>
              </a:ext>
            </a:extLst>
          </p:cNvPr>
          <p:cNvSpPr/>
          <p:nvPr/>
        </p:nvSpPr>
        <p:spPr>
          <a:xfrm>
            <a:off x="-3170589" y="5461032"/>
            <a:ext cx="2794414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33E559A9-D356-8840-B588-31C561CEC233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8193BEFB-AEC3-6E4E-AF98-F366E1029C11}"/>
              </a:ext>
            </a:extLst>
          </p:cNvPr>
          <p:cNvSpPr/>
          <p:nvPr/>
        </p:nvSpPr>
        <p:spPr>
          <a:xfrm>
            <a:off x="-3293175" y="1020075"/>
            <a:ext cx="2794414" cy="17342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E3E098-90D8-2D48-8178-B89F36DBC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B131B-EB96-CF45-8FA1-0C2E676853D3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/>
              <a:t>Contact information or website link.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C774A-F049-774D-919A-607012D8C60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CT State Insert Campus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F0ACF-1F94-9C48-8C51-B7D75F7854EB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Address Line One</a:t>
            </a:r>
          </a:p>
          <a:p>
            <a:r>
              <a:rPr lang="en-US"/>
              <a:t>Address Line Two</a:t>
            </a:r>
          </a:p>
          <a:p>
            <a:r>
              <a:rPr lang="en-US"/>
              <a:t>City, State, Zip</a:t>
            </a:r>
          </a:p>
          <a:p>
            <a:r>
              <a:rPr lang="en-US"/>
              <a:t>Building, Room Number</a:t>
            </a:r>
          </a:p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085B51-9B18-0D48-9BAD-A3B52CB26489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pPr lvl="0"/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</a:t>
            </a:r>
          </a:p>
          <a:p>
            <a:pPr lvl="0"/>
            <a:r>
              <a:rPr lang="en-US"/>
              <a:t>__________________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C53B47-7DDB-3346-B188-09C785F92D9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/>
              <a:t>SIDEBAR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654D16-9629-DD46-B771-9F1A9B4A03B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sz="2800"/>
              <a:t>TITLE HERE </a:t>
            </a:r>
            <a:br>
              <a:rPr lang="en-US" sz="2800"/>
            </a:br>
            <a:r>
              <a:rPr lang="en-US" sz="2800"/>
              <a:t>LINE TWO </a:t>
            </a:r>
            <a:br>
              <a:rPr lang="en-US" sz="2800"/>
            </a:br>
            <a:r>
              <a:rPr lang="en-US" sz="2800"/>
              <a:t>LINE THREE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096757-040B-8047-A4A5-EC5E47310804}"/>
              </a:ext>
            </a:extLst>
          </p:cNvPr>
          <p:cNvSpPr>
            <a:spLocks noGrp="1"/>
          </p:cNvSpPr>
          <p:nvPr>
            <p:ph type="body" sz="half" idx="26"/>
          </p:nvPr>
        </p:nvSpPr>
        <p:spPr/>
        <p:txBody>
          <a:bodyPr/>
          <a:lstStyle/>
          <a:p>
            <a:r>
              <a:rPr lang="en-US" dirty="0"/>
              <a:t>CAMPUS NAME HERE</a:t>
            </a: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C0035CF5-B86E-D043-986F-0901AC6A7347}"/>
              </a:ext>
            </a:extLst>
          </p:cNvPr>
          <p:cNvSpPr/>
          <p:nvPr/>
        </p:nvSpPr>
        <p:spPr>
          <a:xfrm>
            <a:off x="-2992582" y="3387923"/>
            <a:ext cx="2668016" cy="166905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Keep titles and descriptions short and to the point.</a:t>
            </a:r>
          </a:p>
          <a:p>
            <a:pPr algn="ctr"/>
            <a:r>
              <a:rPr lang="en-US" sz="1200" b="1" dirty="0">
                <a:solidFill>
                  <a:schemeClr val="accent4"/>
                </a:solidFill>
              </a:rPr>
              <a:t>Headline should be in Arial font, size 32pt in bold. Body copy should be in Arial font, size 11pt.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5B252C54-24BC-664E-9C5A-D909D771A9D7}"/>
              </a:ext>
            </a:extLst>
          </p:cNvPr>
          <p:cNvSpPr/>
          <p:nvPr/>
        </p:nvSpPr>
        <p:spPr>
          <a:xfrm>
            <a:off x="-3196992" y="7423321"/>
            <a:ext cx="2847220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Use correct shorthand name here, for example</a:t>
            </a:r>
            <a:r>
              <a:rPr lang="en-US" sz="1200" dirty="0">
                <a:solidFill>
                  <a:schemeClr val="accent4"/>
                </a:solidFill>
              </a:rPr>
              <a:t>: 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Manchester”</a:t>
            </a:r>
          </a:p>
          <a:p>
            <a:pPr algn="ctr"/>
            <a:r>
              <a:rPr lang="en-US" sz="1200" dirty="0">
                <a:solidFill>
                  <a:schemeClr val="accent4"/>
                </a:solidFill>
              </a:rPr>
              <a:t>“CT State Naugatuck Valley”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B3DFD56C-409B-9E45-8DCD-4F392D3CCCAD}"/>
              </a:ext>
            </a:extLst>
          </p:cNvPr>
          <p:cNvSpPr/>
          <p:nvPr/>
        </p:nvSpPr>
        <p:spPr>
          <a:xfrm>
            <a:off x="-2762967" y="8829498"/>
            <a:ext cx="2438401" cy="9126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</a:rPr>
              <a:t>Insert campus name in blue bar in all caps, Arial font, size 7pt in white only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05A6AF77-BA5E-2544-82BE-E24038D68891}"/>
              </a:ext>
            </a:extLst>
          </p:cNvPr>
          <p:cNvSpPr/>
          <p:nvPr/>
        </p:nvSpPr>
        <p:spPr>
          <a:xfrm>
            <a:off x="-2992582" y="1517882"/>
            <a:ext cx="2438401" cy="15799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PLEASE STICK TO THE TEMPLATED COLORS AND FONT STYLES FOR BRANDING AND ACCESSIBILITY REQUIREMENTS!!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T State Colors">
      <a:dk1>
        <a:srgbClr val="2C3080"/>
      </a:dk1>
      <a:lt1>
        <a:srgbClr val="FFFFFF"/>
      </a:lt1>
      <a:dk2>
        <a:srgbClr val="01AA99"/>
      </a:dk2>
      <a:lt2>
        <a:srgbClr val="2A2D7A"/>
      </a:lt2>
      <a:accent1>
        <a:srgbClr val="FFCB01"/>
      </a:accent1>
      <a:accent2>
        <a:srgbClr val="26337B"/>
      </a:accent2>
      <a:accent3>
        <a:srgbClr val="01AA99"/>
      </a:accent3>
      <a:accent4>
        <a:srgbClr val="2B2825"/>
      </a:accent4>
      <a:accent5>
        <a:srgbClr val="FCFCFC"/>
      </a:accent5>
      <a:accent6>
        <a:srgbClr val="BFEAEF"/>
      </a:accent6>
      <a:hlink>
        <a:srgbClr val="01AA99"/>
      </a:hlink>
      <a:folHlink>
        <a:srgbClr val="C490A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34027</TotalTime>
  <Words>3157</Words>
  <Application>Microsoft Macintosh PowerPoint</Application>
  <PresentationFormat>Custom</PresentationFormat>
  <Paragraphs>312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-apple-system-font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Cacioppo, Megan E</dc:creator>
  <cp:lastModifiedBy>Cacioppo, Megan E</cp:lastModifiedBy>
  <cp:revision>358</cp:revision>
  <dcterms:created xsi:type="dcterms:W3CDTF">2023-07-12T02:04:52Z</dcterms:created>
  <dcterms:modified xsi:type="dcterms:W3CDTF">2023-08-04T17:12:17Z</dcterms:modified>
</cp:coreProperties>
</file>